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go Balduzzi" userId="daa95f6cd2be25bd" providerId="LiveId" clId="{6D33C94B-929B-45F4-835D-C357FDE056F1}"/>
    <pc:docChg chg="custSel modSld">
      <pc:chgData name="Diego Balduzzi" userId="daa95f6cd2be25bd" providerId="LiveId" clId="{6D33C94B-929B-45F4-835D-C357FDE056F1}" dt="2018-05-29T13:05:02.586" v="52" actId="20577"/>
      <pc:docMkLst>
        <pc:docMk/>
      </pc:docMkLst>
      <pc:sldChg chg="modSp">
        <pc:chgData name="Diego Balduzzi" userId="daa95f6cd2be25bd" providerId="LiveId" clId="{6D33C94B-929B-45F4-835D-C357FDE056F1}" dt="2018-05-29T13:05:02.586" v="52" actId="20577"/>
        <pc:sldMkLst>
          <pc:docMk/>
          <pc:sldMk cId="121370639" sldId="259"/>
        </pc:sldMkLst>
        <pc:spChg chg="mod">
          <ac:chgData name="Diego Balduzzi" userId="daa95f6cd2be25bd" providerId="LiveId" clId="{6D33C94B-929B-45F4-835D-C357FDE056F1}" dt="2018-05-29T13:05:02.586" v="52" actId="20577"/>
          <ac:spMkLst>
            <pc:docMk/>
            <pc:sldMk cId="121370639" sldId="259"/>
            <ac:spMk id="3" creationId="{631064F3-3811-4228-B8F8-972284C0080A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84FE0B-F612-42A6-A832-C8A55981EF96}" type="doc">
      <dgm:prSet loTypeId="urn:microsoft.com/office/officeart/2018/2/layout/IconCircle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9EBC1A2-3505-4C15-8609-35C594F1B58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000" dirty="0"/>
            <a:t>Il progetto si rivolge a famiglie in difficoltà e a famiglie che vogliono mettere a disposizione una parte del loro tempo libero.</a:t>
          </a:r>
          <a:endParaRPr lang="en-US" sz="2000" dirty="0"/>
        </a:p>
      </dgm:t>
    </dgm:pt>
    <dgm:pt modelId="{5CC5E693-C6F6-45A1-9985-50A3274BB7DD}" type="parTrans" cxnId="{DE748721-7465-4B1E-925C-72A195CE26B1}">
      <dgm:prSet/>
      <dgm:spPr/>
      <dgm:t>
        <a:bodyPr/>
        <a:lstStyle/>
        <a:p>
          <a:endParaRPr lang="en-US"/>
        </a:p>
      </dgm:t>
    </dgm:pt>
    <dgm:pt modelId="{79651F1D-D68A-44D3-8CEA-224624E1F053}" type="sibTrans" cxnId="{DE748721-7465-4B1E-925C-72A195CE26B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4CD8E4D-E492-4CBE-94E6-6F76CBB03AF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000" dirty="0"/>
            <a:t>Risponde a bisogni “leggeri”: difficoltà organizzative, difficoltà di socializzazione sia del minore che della famiglia, bisogno di una rete amicale e famigliare.</a:t>
          </a:r>
          <a:endParaRPr lang="en-US" sz="2000" dirty="0"/>
        </a:p>
      </dgm:t>
    </dgm:pt>
    <dgm:pt modelId="{407C48B8-32A0-42D5-A037-B63D184BE678}" type="parTrans" cxnId="{9061497F-6536-4AB7-BD58-664DB70BA17D}">
      <dgm:prSet/>
      <dgm:spPr/>
      <dgm:t>
        <a:bodyPr/>
        <a:lstStyle/>
        <a:p>
          <a:endParaRPr lang="en-US"/>
        </a:p>
      </dgm:t>
    </dgm:pt>
    <dgm:pt modelId="{8996E53D-5FEF-4401-B1E3-ADF230DC3B88}" type="sibTrans" cxnId="{9061497F-6536-4AB7-BD58-664DB70BA17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F4A01EE-51DC-41AB-A749-F295148500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2000" dirty="0"/>
            <a:t>Si pone l’obiettivo di mettere in contatto due nuclei famigliari o più in un ottica di aiuto reciproco, conoscenza e sviluppo di una rete amicale.</a:t>
          </a:r>
          <a:endParaRPr lang="en-US" sz="2000" dirty="0"/>
        </a:p>
      </dgm:t>
    </dgm:pt>
    <dgm:pt modelId="{045DCCC6-7905-45CF-A387-2B76428A50B2}" type="parTrans" cxnId="{B8F4265E-88E3-4C70-A7C8-A72FF3C97234}">
      <dgm:prSet/>
      <dgm:spPr/>
      <dgm:t>
        <a:bodyPr/>
        <a:lstStyle/>
        <a:p>
          <a:endParaRPr lang="en-US"/>
        </a:p>
      </dgm:t>
    </dgm:pt>
    <dgm:pt modelId="{9253229E-454C-495F-847A-3FD869FEF323}" type="sibTrans" cxnId="{B8F4265E-88E3-4C70-A7C8-A72FF3C97234}">
      <dgm:prSet/>
      <dgm:spPr/>
      <dgm:t>
        <a:bodyPr/>
        <a:lstStyle/>
        <a:p>
          <a:endParaRPr lang="en-US"/>
        </a:p>
      </dgm:t>
    </dgm:pt>
    <dgm:pt modelId="{4EBC47C5-912F-45BD-B193-ED155DF6D5C6}" type="pres">
      <dgm:prSet presAssocID="{2384FE0B-F612-42A6-A832-C8A55981EF96}" presName="root" presStyleCnt="0">
        <dgm:presLayoutVars>
          <dgm:dir/>
          <dgm:resizeHandles val="exact"/>
        </dgm:presLayoutVars>
      </dgm:prSet>
      <dgm:spPr/>
    </dgm:pt>
    <dgm:pt modelId="{426D6455-E1CC-4D38-94A1-D64EB5D5A95D}" type="pres">
      <dgm:prSet presAssocID="{2384FE0B-F612-42A6-A832-C8A55981EF96}" presName="container" presStyleCnt="0">
        <dgm:presLayoutVars>
          <dgm:dir/>
          <dgm:resizeHandles val="exact"/>
        </dgm:presLayoutVars>
      </dgm:prSet>
      <dgm:spPr/>
    </dgm:pt>
    <dgm:pt modelId="{1191365B-7CB4-448A-8380-ACE3AC7C7169}" type="pres">
      <dgm:prSet presAssocID="{29EBC1A2-3505-4C15-8609-35C594F1B580}" presName="compNode" presStyleCnt="0"/>
      <dgm:spPr/>
    </dgm:pt>
    <dgm:pt modelId="{3249F909-4A88-4CCB-831D-99EE493CDD32}" type="pres">
      <dgm:prSet presAssocID="{29EBC1A2-3505-4C15-8609-35C594F1B580}" presName="iconBgRect" presStyleLbl="bgShp" presStyleIdx="0" presStyleCnt="3"/>
      <dgm:spPr/>
    </dgm:pt>
    <dgm:pt modelId="{8733C08A-AF2D-454C-996E-CADF0D1E3F2D}" type="pres">
      <dgm:prSet presAssocID="{29EBC1A2-3505-4C15-8609-35C594F1B58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miglia con due bambini"/>
        </a:ext>
      </dgm:extLst>
    </dgm:pt>
    <dgm:pt modelId="{F093849E-26A5-4624-8CF8-D63DF022821F}" type="pres">
      <dgm:prSet presAssocID="{29EBC1A2-3505-4C15-8609-35C594F1B580}" presName="spaceRect" presStyleCnt="0"/>
      <dgm:spPr/>
    </dgm:pt>
    <dgm:pt modelId="{DDFE138A-2B4F-4819-9007-8C7C60E5F16E}" type="pres">
      <dgm:prSet presAssocID="{29EBC1A2-3505-4C15-8609-35C594F1B580}" presName="textRect" presStyleLbl="revTx" presStyleIdx="0" presStyleCnt="3">
        <dgm:presLayoutVars>
          <dgm:chMax val="1"/>
          <dgm:chPref val="1"/>
        </dgm:presLayoutVars>
      </dgm:prSet>
      <dgm:spPr/>
    </dgm:pt>
    <dgm:pt modelId="{DB815A22-106D-4832-8AE6-10FEADE7C656}" type="pres">
      <dgm:prSet presAssocID="{79651F1D-D68A-44D3-8CEA-224624E1F053}" presName="sibTrans" presStyleLbl="sibTrans2D1" presStyleIdx="0" presStyleCnt="0"/>
      <dgm:spPr/>
    </dgm:pt>
    <dgm:pt modelId="{FF9B38CB-7FBC-4DEF-A9DC-C867B1344BEC}" type="pres">
      <dgm:prSet presAssocID="{04CD8E4D-E492-4CBE-94E6-6F76CBB03AF7}" presName="compNode" presStyleCnt="0"/>
      <dgm:spPr/>
    </dgm:pt>
    <dgm:pt modelId="{9E2A5255-83A4-4274-8C49-537A0E286E4D}" type="pres">
      <dgm:prSet presAssocID="{04CD8E4D-E492-4CBE-94E6-6F76CBB03AF7}" presName="iconBgRect" presStyleLbl="bgShp" presStyleIdx="1" presStyleCnt="3"/>
      <dgm:spPr/>
    </dgm:pt>
    <dgm:pt modelId="{94B29F2E-5EF9-4F3B-B35D-9A3183140D8E}" type="pres">
      <dgm:prSet presAssocID="{04CD8E4D-E492-4CBE-94E6-6F76CBB03AF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iuto"/>
        </a:ext>
      </dgm:extLst>
    </dgm:pt>
    <dgm:pt modelId="{E53EC148-4BBE-4591-B77B-C77049F5C6DA}" type="pres">
      <dgm:prSet presAssocID="{04CD8E4D-E492-4CBE-94E6-6F76CBB03AF7}" presName="spaceRect" presStyleCnt="0"/>
      <dgm:spPr/>
    </dgm:pt>
    <dgm:pt modelId="{37DD50F9-0989-4DF7-913A-DDB9F0882F30}" type="pres">
      <dgm:prSet presAssocID="{04CD8E4D-E492-4CBE-94E6-6F76CBB03AF7}" presName="textRect" presStyleLbl="revTx" presStyleIdx="1" presStyleCnt="3">
        <dgm:presLayoutVars>
          <dgm:chMax val="1"/>
          <dgm:chPref val="1"/>
        </dgm:presLayoutVars>
      </dgm:prSet>
      <dgm:spPr/>
    </dgm:pt>
    <dgm:pt modelId="{1A3304AE-73C9-4917-97F3-6E83AB0FFE6D}" type="pres">
      <dgm:prSet presAssocID="{8996E53D-5FEF-4401-B1E3-ADF230DC3B88}" presName="sibTrans" presStyleLbl="sibTrans2D1" presStyleIdx="0" presStyleCnt="0"/>
      <dgm:spPr/>
    </dgm:pt>
    <dgm:pt modelId="{8D9360C1-47CD-4F59-84BC-3F9B4E94C2DC}" type="pres">
      <dgm:prSet presAssocID="{9F4A01EE-51DC-41AB-A749-F29514850063}" presName="compNode" presStyleCnt="0"/>
      <dgm:spPr/>
    </dgm:pt>
    <dgm:pt modelId="{E4AE513F-6167-4C8A-81FD-F0C255DACB3E}" type="pres">
      <dgm:prSet presAssocID="{9F4A01EE-51DC-41AB-A749-F29514850063}" presName="iconBgRect" presStyleLbl="bgShp" presStyleIdx="2" presStyleCnt="3"/>
      <dgm:spPr/>
    </dgm:pt>
    <dgm:pt modelId="{5AA64D41-9117-4E18-9FCE-DC5C236BB93A}" type="pres">
      <dgm:prSet presAssocID="{9F4A01EE-51DC-41AB-A749-F2951485006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entro del bersaglio"/>
        </a:ext>
      </dgm:extLst>
    </dgm:pt>
    <dgm:pt modelId="{9A79CB09-8D33-4BF9-B2BA-253AEB80090F}" type="pres">
      <dgm:prSet presAssocID="{9F4A01EE-51DC-41AB-A749-F29514850063}" presName="spaceRect" presStyleCnt="0"/>
      <dgm:spPr/>
    </dgm:pt>
    <dgm:pt modelId="{E56F496E-D833-4DC2-98DE-55E6C9F49F55}" type="pres">
      <dgm:prSet presAssocID="{9F4A01EE-51DC-41AB-A749-F2951485006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E748721-7465-4B1E-925C-72A195CE26B1}" srcId="{2384FE0B-F612-42A6-A832-C8A55981EF96}" destId="{29EBC1A2-3505-4C15-8609-35C594F1B580}" srcOrd="0" destOrd="0" parTransId="{5CC5E693-C6F6-45A1-9985-50A3274BB7DD}" sibTransId="{79651F1D-D68A-44D3-8CEA-224624E1F053}"/>
    <dgm:cxn modelId="{B8F4265E-88E3-4C70-A7C8-A72FF3C97234}" srcId="{2384FE0B-F612-42A6-A832-C8A55981EF96}" destId="{9F4A01EE-51DC-41AB-A749-F29514850063}" srcOrd="2" destOrd="0" parTransId="{045DCCC6-7905-45CF-A387-2B76428A50B2}" sibTransId="{9253229E-454C-495F-847A-3FD869FEF323}"/>
    <dgm:cxn modelId="{ADBE7853-D06E-48AA-94D1-04EFFED9E605}" type="presOf" srcId="{2384FE0B-F612-42A6-A832-C8A55981EF96}" destId="{4EBC47C5-912F-45BD-B193-ED155DF6D5C6}" srcOrd="0" destOrd="0" presId="urn:microsoft.com/office/officeart/2018/2/layout/IconCircleList"/>
    <dgm:cxn modelId="{9061497F-6536-4AB7-BD58-664DB70BA17D}" srcId="{2384FE0B-F612-42A6-A832-C8A55981EF96}" destId="{04CD8E4D-E492-4CBE-94E6-6F76CBB03AF7}" srcOrd="1" destOrd="0" parTransId="{407C48B8-32A0-42D5-A037-B63D184BE678}" sibTransId="{8996E53D-5FEF-4401-B1E3-ADF230DC3B88}"/>
    <dgm:cxn modelId="{91821F83-D201-45A8-BD70-FC09678FE36F}" type="presOf" srcId="{04CD8E4D-E492-4CBE-94E6-6F76CBB03AF7}" destId="{37DD50F9-0989-4DF7-913A-DDB9F0882F30}" srcOrd="0" destOrd="0" presId="urn:microsoft.com/office/officeart/2018/2/layout/IconCircleList"/>
    <dgm:cxn modelId="{6E837D91-60F6-45A6-9AB6-C8DF4F961A10}" type="presOf" srcId="{8996E53D-5FEF-4401-B1E3-ADF230DC3B88}" destId="{1A3304AE-73C9-4917-97F3-6E83AB0FFE6D}" srcOrd="0" destOrd="0" presId="urn:microsoft.com/office/officeart/2018/2/layout/IconCircleList"/>
    <dgm:cxn modelId="{D8679AE2-9290-401A-BCBD-7E354597E6B4}" type="presOf" srcId="{29EBC1A2-3505-4C15-8609-35C594F1B580}" destId="{DDFE138A-2B4F-4819-9007-8C7C60E5F16E}" srcOrd="0" destOrd="0" presId="urn:microsoft.com/office/officeart/2018/2/layout/IconCircleList"/>
    <dgm:cxn modelId="{1797E0E2-56AD-4894-B04F-DDDBA0B0D529}" type="presOf" srcId="{9F4A01EE-51DC-41AB-A749-F29514850063}" destId="{E56F496E-D833-4DC2-98DE-55E6C9F49F55}" srcOrd="0" destOrd="0" presId="urn:microsoft.com/office/officeart/2018/2/layout/IconCircleList"/>
    <dgm:cxn modelId="{C4364FF8-D791-4DB7-BBB9-886EC230F9FE}" type="presOf" srcId="{79651F1D-D68A-44D3-8CEA-224624E1F053}" destId="{DB815A22-106D-4832-8AE6-10FEADE7C656}" srcOrd="0" destOrd="0" presId="urn:microsoft.com/office/officeart/2018/2/layout/IconCircleList"/>
    <dgm:cxn modelId="{16F0D93F-4DCC-4C61-A69C-22CB39FF3DF3}" type="presParOf" srcId="{4EBC47C5-912F-45BD-B193-ED155DF6D5C6}" destId="{426D6455-E1CC-4D38-94A1-D64EB5D5A95D}" srcOrd="0" destOrd="0" presId="urn:microsoft.com/office/officeart/2018/2/layout/IconCircleList"/>
    <dgm:cxn modelId="{B7CF7042-A178-4960-92DB-A61A22C1C78D}" type="presParOf" srcId="{426D6455-E1CC-4D38-94A1-D64EB5D5A95D}" destId="{1191365B-7CB4-448A-8380-ACE3AC7C7169}" srcOrd="0" destOrd="0" presId="urn:microsoft.com/office/officeart/2018/2/layout/IconCircleList"/>
    <dgm:cxn modelId="{1D479D7F-EF83-481B-874A-1AD3A81A9C8B}" type="presParOf" srcId="{1191365B-7CB4-448A-8380-ACE3AC7C7169}" destId="{3249F909-4A88-4CCB-831D-99EE493CDD32}" srcOrd="0" destOrd="0" presId="urn:microsoft.com/office/officeart/2018/2/layout/IconCircleList"/>
    <dgm:cxn modelId="{A702482C-1EDC-46CF-9941-75C234F8B553}" type="presParOf" srcId="{1191365B-7CB4-448A-8380-ACE3AC7C7169}" destId="{8733C08A-AF2D-454C-996E-CADF0D1E3F2D}" srcOrd="1" destOrd="0" presId="urn:microsoft.com/office/officeart/2018/2/layout/IconCircleList"/>
    <dgm:cxn modelId="{B88CDDC1-5679-4D12-AFFF-2894AEC18E64}" type="presParOf" srcId="{1191365B-7CB4-448A-8380-ACE3AC7C7169}" destId="{F093849E-26A5-4624-8CF8-D63DF022821F}" srcOrd="2" destOrd="0" presId="urn:microsoft.com/office/officeart/2018/2/layout/IconCircleList"/>
    <dgm:cxn modelId="{09A36E47-F087-4510-973B-451C7618E5BB}" type="presParOf" srcId="{1191365B-7CB4-448A-8380-ACE3AC7C7169}" destId="{DDFE138A-2B4F-4819-9007-8C7C60E5F16E}" srcOrd="3" destOrd="0" presId="urn:microsoft.com/office/officeart/2018/2/layout/IconCircleList"/>
    <dgm:cxn modelId="{F7E62B09-1229-4882-9965-29EC1DB108F2}" type="presParOf" srcId="{426D6455-E1CC-4D38-94A1-D64EB5D5A95D}" destId="{DB815A22-106D-4832-8AE6-10FEADE7C656}" srcOrd="1" destOrd="0" presId="urn:microsoft.com/office/officeart/2018/2/layout/IconCircleList"/>
    <dgm:cxn modelId="{AAE355CB-80E7-47CA-89AF-271C8978801B}" type="presParOf" srcId="{426D6455-E1CC-4D38-94A1-D64EB5D5A95D}" destId="{FF9B38CB-7FBC-4DEF-A9DC-C867B1344BEC}" srcOrd="2" destOrd="0" presId="urn:microsoft.com/office/officeart/2018/2/layout/IconCircleList"/>
    <dgm:cxn modelId="{004D52C0-421C-40DB-A6B7-A86E9496570C}" type="presParOf" srcId="{FF9B38CB-7FBC-4DEF-A9DC-C867B1344BEC}" destId="{9E2A5255-83A4-4274-8C49-537A0E286E4D}" srcOrd="0" destOrd="0" presId="urn:microsoft.com/office/officeart/2018/2/layout/IconCircleList"/>
    <dgm:cxn modelId="{1F46CF01-1AC5-43A5-8244-188AEC17DB53}" type="presParOf" srcId="{FF9B38CB-7FBC-4DEF-A9DC-C867B1344BEC}" destId="{94B29F2E-5EF9-4F3B-B35D-9A3183140D8E}" srcOrd="1" destOrd="0" presId="urn:microsoft.com/office/officeart/2018/2/layout/IconCircleList"/>
    <dgm:cxn modelId="{F80C7FCF-B4F2-43DB-A899-3A8237377F5B}" type="presParOf" srcId="{FF9B38CB-7FBC-4DEF-A9DC-C867B1344BEC}" destId="{E53EC148-4BBE-4591-B77B-C77049F5C6DA}" srcOrd="2" destOrd="0" presId="urn:microsoft.com/office/officeart/2018/2/layout/IconCircleList"/>
    <dgm:cxn modelId="{0D6B29CD-275B-4956-88CC-6411B98F18EF}" type="presParOf" srcId="{FF9B38CB-7FBC-4DEF-A9DC-C867B1344BEC}" destId="{37DD50F9-0989-4DF7-913A-DDB9F0882F30}" srcOrd="3" destOrd="0" presId="urn:microsoft.com/office/officeart/2018/2/layout/IconCircleList"/>
    <dgm:cxn modelId="{D40E9C68-7F09-42DC-A1AC-41241CFA856F}" type="presParOf" srcId="{426D6455-E1CC-4D38-94A1-D64EB5D5A95D}" destId="{1A3304AE-73C9-4917-97F3-6E83AB0FFE6D}" srcOrd="3" destOrd="0" presId="urn:microsoft.com/office/officeart/2018/2/layout/IconCircleList"/>
    <dgm:cxn modelId="{E3483301-DD54-4725-8012-A3356049A13B}" type="presParOf" srcId="{426D6455-E1CC-4D38-94A1-D64EB5D5A95D}" destId="{8D9360C1-47CD-4F59-84BC-3F9B4E94C2DC}" srcOrd="4" destOrd="0" presId="urn:microsoft.com/office/officeart/2018/2/layout/IconCircleList"/>
    <dgm:cxn modelId="{517BF4C1-EB66-4109-A12D-FBDF23265073}" type="presParOf" srcId="{8D9360C1-47CD-4F59-84BC-3F9B4E94C2DC}" destId="{E4AE513F-6167-4C8A-81FD-F0C255DACB3E}" srcOrd="0" destOrd="0" presId="urn:microsoft.com/office/officeart/2018/2/layout/IconCircleList"/>
    <dgm:cxn modelId="{B7E7AD7C-6932-4ABD-93C6-64BF1FD9624A}" type="presParOf" srcId="{8D9360C1-47CD-4F59-84BC-3F9B4E94C2DC}" destId="{5AA64D41-9117-4E18-9FCE-DC5C236BB93A}" srcOrd="1" destOrd="0" presId="urn:microsoft.com/office/officeart/2018/2/layout/IconCircleList"/>
    <dgm:cxn modelId="{6667AF51-1312-4CFC-9678-CDFF9DDAA843}" type="presParOf" srcId="{8D9360C1-47CD-4F59-84BC-3F9B4E94C2DC}" destId="{9A79CB09-8D33-4BF9-B2BA-253AEB80090F}" srcOrd="2" destOrd="0" presId="urn:microsoft.com/office/officeart/2018/2/layout/IconCircleList"/>
    <dgm:cxn modelId="{C0C2F2BC-73C0-45DB-9428-4E4BEEC2D3E9}" type="presParOf" srcId="{8D9360C1-47CD-4F59-84BC-3F9B4E94C2DC}" destId="{E56F496E-D833-4DC2-98DE-55E6C9F49F5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84FE0B-F612-42A6-A832-C8A55981EF96}" type="doc">
      <dgm:prSet loTypeId="urn:microsoft.com/office/officeart/2018/2/layout/IconCircle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9EBC1A2-3505-4C15-8609-35C594F1B58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/>
            <a:t>Gli</a:t>
          </a:r>
          <a:r>
            <a:rPr lang="en-US" sz="2000" dirty="0"/>
            <a:t> </a:t>
          </a:r>
          <a:r>
            <a:rPr lang="en-US" sz="2000" dirty="0" err="1"/>
            <a:t>insegnanti</a:t>
          </a:r>
          <a:r>
            <a:rPr lang="en-US" sz="2000" dirty="0"/>
            <a:t> </a:t>
          </a:r>
          <a:r>
            <a:rPr lang="en-US" sz="2000" dirty="0" err="1"/>
            <a:t>rilevano</a:t>
          </a:r>
          <a:r>
            <a:rPr lang="en-US" sz="2000" dirty="0"/>
            <a:t> </a:t>
          </a:r>
          <a:r>
            <a:rPr lang="en-US" sz="2000" dirty="0" err="1"/>
            <a:t>i</a:t>
          </a:r>
          <a:r>
            <a:rPr lang="en-US" sz="2000" dirty="0"/>
            <a:t> </a:t>
          </a:r>
          <a:r>
            <a:rPr lang="en-US" sz="2000" dirty="0" err="1"/>
            <a:t>bisogni</a:t>
          </a:r>
          <a:r>
            <a:rPr lang="en-US" sz="2000" dirty="0"/>
            <a:t> </a:t>
          </a:r>
          <a:r>
            <a:rPr lang="en-US" sz="2000" dirty="0" err="1"/>
            <a:t>degli</a:t>
          </a:r>
          <a:r>
            <a:rPr lang="en-US" sz="2000" dirty="0"/>
            <a:t> </a:t>
          </a:r>
          <a:r>
            <a:rPr lang="en-US" sz="2000" dirty="0" err="1"/>
            <a:t>alunni</a:t>
          </a:r>
          <a:r>
            <a:rPr lang="en-US" sz="2000" dirty="0"/>
            <a:t> e </a:t>
          </a:r>
          <a:r>
            <a:rPr lang="en-US" sz="2000" dirty="0" err="1"/>
            <a:t>delle</a:t>
          </a:r>
          <a:r>
            <a:rPr lang="en-US" sz="2000" dirty="0"/>
            <a:t> </a:t>
          </a:r>
          <a:r>
            <a:rPr lang="en-US" sz="2000" dirty="0" err="1"/>
            <a:t>loro</a:t>
          </a:r>
          <a:r>
            <a:rPr lang="en-US" sz="2000" dirty="0"/>
            <a:t> </a:t>
          </a:r>
          <a:r>
            <a:rPr lang="en-US" sz="2000" dirty="0" err="1"/>
            <a:t>famiglie</a:t>
          </a:r>
          <a:r>
            <a:rPr lang="en-US" sz="2000" dirty="0"/>
            <a:t>  </a:t>
          </a:r>
          <a:r>
            <a:rPr lang="en-US" sz="2000" dirty="0" err="1"/>
            <a:t>durante</a:t>
          </a:r>
          <a:r>
            <a:rPr lang="en-US" sz="2000" dirty="0"/>
            <a:t> le ore di </a:t>
          </a:r>
          <a:r>
            <a:rPr lang="en-US" sz="2000" dirty="0" err="1"/>
            <a:t>lezione</a:t>
          </a:r>
          <a:r>
            <a:rPr lang="en-US" sz="2000" dirty="0"/>
            <a:t> e </a:t>
          </a:r>
          <a:r>
            <a:rPr lang="en-US" sz="2000" dirty="0" err="1"/>
            <a:t>nei</a:t>
          </a:r>
          <a:r>
            <a:rPr lang="en-US" sz="2000" dirty="0"/>
            <a:t> </a:t>
          </a:r>
          <a:r>
            <a:rPr lang="en-US" sz="2000" dirty="0" err="1"/>
            <a:t>colloqui</a:t>
          </a:r>
          <a:endParaRPr lang="en-US" sz="2000" dirty="0"/>
        </a:p>
      </dgm:t>
    </dgm:pt>
    <dgm:pt modelId="{5CC5E693-C6F6-45A1-9985-50A3274BB7DD}" type="parTrans" cxnId="{DE748721-7465-4B1E-925C-72A195CE26B1}">
      <dgm:prSet/>
      <dgm:spPr/>
      <dgm:t>
        <a:bodyPr/>
        <a:lstStyle/>
        <a:p>
          <a:endParaRPr lang="en-US"/>
        </a:p>
      </dgm:t>
    </dgm:pt>
    <dgm:pt modelId="{79651F1D-D68A-44D3-8CEA-224624E1F053}" type="sibTrans" cxnId="{DE748721-7465-4B1E-925C-72A195CE26B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4CD8E4D-E492-4CBE-94E6-6F76CBB03AF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La </a:t>
          </a:r>
          <a:r>
            <a:rPr lang="en-US" sz="2000" dirty="0" err="1"/>
            <a:t>psicopedagogista</a:t>
          </a:r>
          <a:r>
            <a:rPr lang="en-US" sz="2000" dirty="0"/>
            <a:t> </a:t>
          </a:r>
          <a:r>
            <a:rPr lang="en-US" sz="2000" dirty="0" err="1"/>
            <a:t>della</a:t>
          </a:r>
          <a:r>
            <a:rPr lang="en-US" sz="2000" dirty="0"/>
            <a:t> scuola </a:t>
          </a:r>
          <a:r>
            <a:rPr lang="en-US" sz="2000" dirty="0" err="1"/>
            <a:t>valuta</a:t>
          </a:r>
          <a:r>
            <a:rPr lang="en-US" sz="2000" dirty="0"/>
            <a:t> con </a:t>
          </a:r>
          <a:r>
            <a:rPr lang="en-US" sz="2000" dirty="0" err="1"/>
            <a:t>l’educatore</a:t>
          </a:r>
          <a:r>
            <a:rPr lang="en-US" sz="2000" dirty="0"/>
            <a:t> del </a:t>
          </a:r>
          <a:r>
            <a:rPr lang="en-US" sz="2000" dirty="0" err="1"/>
            <a:t>progetto</a:t>
          </a:r>
          <a:r>
            <a:rPr lang="en-US" sz="2000" dirty="0"/>
            <a:t> se </a:t>
          </a:r>
          <a:r>
            <a:rPr lang="en-US" sz="2000" dirty="0" err="1"/>
            <a:t>si</a:t>
          </a:r>
          <a:r>
            <a:rPr lang="en-US" sz="2000" dirty="0"/>
            <a:t> </a:t>
          </a:r>
          <a:r>
            <a:rPr lang="en-US" sz="2000" dirty="0" err="1"/>
            <a:t>tratta</a:t>
          </a:r>
          <a:r>
            <a:rPr lang="en-US" sz="2000" dirty="0"/>
            <a:t> di un “</a:t>
          </a:r>
          <a:r>
            <a:rPr lang="en-US" sz="2000" dirty="0" err="1"/>
            <a:t>bisogno</a:t>
          </a:r>
          <a:r>
            <a:rPr lang="en-US" sz="2000" dirty="0"/>
            <a:t> leggero”</a:t>
          </a:r>
        </a:p>
      </dgm:t>
    </dgm:pt>
    <dgm:pt modelId="{407C48B8-32A0-42D5-A037-B63D184BE678}" type="parTrans" cxnId="{9061497F-6536-4AB7-BD58-664DB70BA17D}">
      <dgm:prSet/>
      <dgm:spPr/>
      <dgm:t>
        <a:bodyPr/>
        <a:lstStyle/>
        <a:p>
          <a:endParaRPr lang="en-US"/>
        </a:p>
      </dgm:t>
    </dgm:pt>
    <dgm:pt modelId="{8996E53D-5FEF-4401-B1E3-ADF230DC3B88}" type="sibTrans" cxnId="{9061497F-6536-4AB7-BD58-664DB70BA17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F4A01EE-51DC-41AB-A749-F295148500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 err="1"/>
            <a:t>Gli</a:t>
          </a:r>
          <a:r>
            <a:rPr lang="en-US" sz="2000" dirty="0"/>
            <a:t> </a:t>
          </a:r>
          <a:r>
            <a:rPr lang="en-US" sz="2000" dirty="0" err="1"/>
            <a:t>insegnanti</a:t>
          </a:r>
          <a:r>
            <a:rPr lang="en-US" sz="2000" dirty="0"/>
            <a:t> </a:t>
          </a:r>
          <a:r>
            <a:rPr lang="en-US" sz="2000" dirty="0" err="1"/>
            <a:t>possono</a:t>
          </a:r>
          <a:r>
            <a:rPr lang="en-US" sz="2000" dirty="0"/>
            <a:t> </a:t>
          </a:r>
          <a:r>
            <a:rPr lang="en-US" sz="2000" dirty="0" err="1"/>
            <a:t>essere</a:t>
          </a:r>
          <a:r>
            <a:rPr lang="en-US" sz="2000" dirty="0"/>
            <a:t> </a:t>
          </a:r>
          <a:r>
            <a:rPr lang="en-US" sz="2000" dirty="0" err="1"/>
            <a:t>coinvolti</a:t>
          </a:r>
          <a:r>
            <a:rPr lang="en-US" sz="2000" dirty="0"/>
            <a:t> </a:t>
          </a:r>
          <a:r>
            <a:rPr lang="en-US" sz="2000" dirty="0" err="1"/>
            <a:t>nella</a:t>
          </a:r>
          <a:r>
            <a:rPr lang="en-US" sz="2000" dirty="0"/>
            <a:t> </a:t>
          </a:r>
          <a:r>
            <a:rPr lang="en-US" sz="2000" dirty="0" err="1"/>
            <a:t>scelta</a:t>
          </a:r>
          <a:r>
            <a:rPr lang="en-US" sz="2000" dirty="0"/>
            <a:t> </a:t>
          </a:r>
          <a:r>
            <a:rPr lang="en-US" sz="2000" dirty="0" err="1"/>
            <a:t>degli</a:t>
          </a:r>
          <a:r>
            <a:rPr lang="en-US" sz="2000" dirty="0"/>
            <a:t> </a:t>
          </a:r>
          <a:r>
            <a:rPr lang="en-US" sz="2000" dirty="0" err="1"/>
            <a:t>obiettivi</a:t>
          </a:r>
          <a:r>
            <a:rPr lang="en-US" sz="2000" dirty="0"/>
            <a:t> e </a:t>
          </a:r>
          <a:r>
            <a:rPr lang="en-US" sz="2000" dirty="0" err="1"/>
            <a:t>nelle</a:t>
          </a:r>
          <a:r>
            <a:rPr lang="en-US" sz="2000" dirty="0"/>
            <a:t> </a:t>
          </a:r>
          <a:r>
            <a:rPr lang="en-US" sz="2000" dirty="0" err="1"/>
            <a:t>modalità</a:t>
          </a:r>
          <a:r>
            <a:rPr lang="en-US" sz="2000" dirty="0"/>
            <a:t> di </a:t>
          </a:r>
          <a:r>
            <a:rPr lang="en-US" sz="2000" dirty="0" err="1"/>
            <a:t>accoglienza</a:t>
          </a:r>
          <a:r>
            <a:rPr lang="en-US" sz="2000" dirty="0"/>
            <a:t> da </a:t>
          </a:r>
          <a:r>
            <a:rPr lang="en-US" sz="2000" dirty="0" err="1"/>
            <a:t>attivare</a:t>
          </a:r>
          <a:endParaRPr lang="en-US" sz="2000" dirty="0"/>
        </a:p>
      </dgm:t>
    </dgm:pt>
    <dgm:pt modelId="{045DCCC6-7905-45CF-A387-2B76428A50B2}" type="parTrans" cxnId="{B8F4265E-88E3-4C70-A7C8-A72FF3C97234}">
      <dgm:prSet/>
      <dgm:spPr/>
      <dgm:t>
        <a:bodyPr/>
        <a:lstStyle/>
        <a:p>
          <a:endParaRPr lang="en-US"/>
        </a:p>
      </dgm:t>
    </dgm:pt>
    <dgm:pt modelId="{9253229E-454C-495F-847A-3FD869FEF323}" type="sibTrans" cxnId="{B8F4265E-88E3-4C70-A7C8-A72FF3C97234}">
      <dgm:prSet/>
      <dgm:spPr/>
      <dgm:t>
        <a:bodyPr/>
        <a:lstStyle/>
        <a:p>
          <a:endParaRPr lang="en-US"/>
        </a:p>
      </dgm:t>
    </dgm:pt>
    <dgm:pt modelId="{4EBC47C5-912F-45BD-B193-ED155DF6D5C6}" type="pres">
      <dgm:prSet presAssocID="{2384FE0B-F612-42A6-A832-C8A55981EF96}" presName="root" presStyleCnt="0">
        <dgm:presLayoutVars>
          <dgm:dir/>
          <dgm:resizeHandles val="exact"/>
        </dgm:presLayoutVars>
      </dgm:prSet>
      <dgm:spPr/>
    </dgm:pt>
    <dgm:pt modelId="{426D6455-E1CC-4D38-94A1-D64EB5D5A95D}" type="pres">
      <dgm:prSet presAssocID="{2384FE0B-F612-42A6-A832-C8A55981EF96}" presName="container" presStyleCnt="0">
        <dgm:presLayoutVars>
          <dgm:dir/>
          <dgm:resizeHandles val="exact"/>
        </dgm:presLayoutVars>
      </dgm:prSet>
      <dgm:spPr/>
    </dgm:pt>
    <dgm:pt modelId="{1191365B-7CB4-448A-8380-ACE3AC7C7169}" type="pres">
      <dgm:prSet presAssocID="{29EBC1A2-3505-4C15-8609-35C594F1B580}" presName="compNode" presStyleCnt="0"/>
      <dgm:spPr/>
    </dgm:pt>
    <dgm:pt modelId="{3249F909-4A88-4CCB-831D-99EE493CDD32}" type="pres">
      <dgm:prSet presAssocID="{29EBC1A2-3505-4C15-8609-35C594F1B580}" presName="iconBgRect" presStyleLbl="bgShp" presStyleIdx="0" presStyleCnt="3"/>
      <dgm:spPr/>
    </dgm:pt>
    <dgm:pt modelId="{8733C08A-AF2D-454C-996E-CADF0D1E3F2D}" type="pres">
      <dgm:prSet presAssocID="{29EBC1A2-3505-4C15-8609-35C594F1B58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F093849E-26A5-4624-8CF8-D63DF022821F}" type="pres">
      <dgm:prSet presAssocID="{29EBC1A2-3505-4C15-8609-35C594F1B580}" presName="spaceRect" presStyleCnt="0"/>
      <dgm:spPr/>
    </dgm:pt>
    <dgm:pt modelId="{DDFE138A-2B4F-4819-9007-8C7C60E5F16E}" type="pres">
      <dgm:prSet presAssocID="{29EBC1A2-3505-4C15-8609-35C594F1B580}" presName="textRect" presStyleLbl="revTx" presStyleIdx="0" presStyleCnt="3" custScaleX="121804">
        <dgm:presLayoutVars>
          <dgm:chMax val="1"/>
          <dgm:chPref val="1"/>
        </dgm:presLayoutVars>
      </dgm:prSet>
      <dgm:spPr/>
    </dgm:pt>
    <dgm:pt modelId="{DB815A22-106D-4832-8AE6-10FEADE7C656}" type="pres">
      <dgm:prSet presAssocID="{79651F1D-D68A-44D3-8CEA-224624E1F053}" presName="sibTrans" presStyleLbl="sibTrans2D1" presStyleIdx="0" presStyleCnt="0"/>
      <dgm:spPr/>
    </dgm:pt>
    <dgm:pt modelId="{FF9B38CB-7FBC-4DEF-A9DC-C867B1344BEC}" type="pres">
      <dgm:prSet presAssocID="{04CD8E4D-E492-4CBE-94E6-6F76CBB03AF7}" presName="compNode" presStyleCnt="0"/>
      <dgm:spPr/>
    </dgm:pt>
    <dgm:pt modelId="{9E2A5255-83A4-4274-8C49-537A0E286E4D}" type="pres">
      <dgm:prSet presAssocID="{04CD8E4D-E492-4CBE-94E6-6F76CBB03AF7}" presName="iconBgRect" presStyleLbl="bgShp" presStyleIdx="1" presStyleCnt="3"/>
      <dgm:spPr/>
    </dgm:pt>
    <dgm:pt modelId="{94B29F2E-5EF9-4F3B-B35D-9A3183140D8E}" type="pres">
      <dgm:prSet presAssocID="{04CD8E4D-E492-4CBE-94E6-6F76CBB03AF7}" presName="iconRect" presStyleLbl="nod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E53EC148-4BBE-4591-B77B-C77049F5C6DA}" type="pres">
      <dgm:prSet presAssocID="{04CD8E4D-E492-4CBE-94E6-6F76CBB03AF7}" presName="spaceRect" presStyleCnt="0"/>
      <dgm:spPr/>
    </dgm:pt>
    <dgm:pt modelId="{37DD50F9-0989-4DF7-913A-DDB9F0882F30}" type="pres">
      <dgm:prSet presAssocID="{04CD8E4D-E492-4CBE-94E6-6F76CBB03AF7}" presName="textRect" presStyleLbl="revTx" presStyleIdx="1" presStyleCnt="3" custScaleX="123379">
        <dgm:presLayoutVars>
          <dgm:chMax val="1"/>
          <dgm:chPref val="1"/>
        </dgm:presLayoutVars>
      </dgm:prSet>
      <dgm:spPr/>
    </dgm:pt>
    <dgm:pt modelId="{1A3304AE-73C9-4917-97F3-6E83AB0FFE6D}" type="pres">
      <dgm:prSet presAssocID="{8996E53D-5FEF-4401-B1E3-ADF230DC3B88}" presName="sibTrans" presStyleLbl="sibTrans2D1" presStyleIdx="0" presStyleCnt="0"/>
      <dgm:spPr/>
    </dgm:pt>
    <dgm:pt modelId="{8D9360C1-47CD-4F59-84BC-3F9B4E94C2DC}" type="pres">
      <dgm:prSet presAssocID="{9F4A01EE-51DC-41AB-A749-F29514850063}" presName="compNode" presStyleCnt="0"/>
      <dgm:spPr/>
    </dgm:pt>
    <dgm:pt modelId="{E4AE513F-6167-4C8A-81FD-F0C255DACB3E}" type="pres">
      <dgm:prSet presAssocID="{9F4A01EE-51DC-41AB-A749-F29514850063}" presName="iconBgRect" presStyleLbl="bgShp" presStyleIdx="2" presStyleCnt="3"/>
      <dgm:spPr/>
    </dgm:pt>
    <dgm:pt modelId="{5AA64D41-9117-4E18-9FCE-DC5C236BB93A}" type="pres">
      <dgm:prSet presAssocID="{9F4A01EE-51DC-41AB-A749-F29514850063}" presName="iconRect" presStyleLbl="node1" presStyleIdx="2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9A79CB09-8D33-4BF9-B2BA-253AEB80090F}" type="pres">
      <dgm:prSet presAssocID="{9F4A01EE-51DC-41AB-A749-F29514850063}" presName="spaceRect" presStyleCnt="0"/>
      <dgm:spPr/>
    </dgm:pt>
    <dgm:pt modelId="{E56F496E-D833-4DC2-98DE-55E6C9F49F55}" type="pres">
      <dgm:prSet presAssocID="{9F4A01EE-51DC-41AB-A749-F29514850063}" presName="textRect" presStyleLbl="revTx" presStyleIdx="2" presStyleCnt="3" custScaleX="114053">
        <dgm:presLayoutVars>
          <dgm:chMax val="1"/>
          <dgm:chPref val="1"/>
        </dgm:presLayoutVars>
      </dgm:prSet>
      <dgm:spPr/>
    </dgm:pt>
  </dgm:ptLst>
  <dgm:cxnLst>
    <dgm:cxn modelId="{DE748721-7465-4B1E-925C-72A195CE26B1}" srcId="{2384FE0B-F612-42A6-A832-C8A55981EF96}" destId="{29EBC1A2-3505-4C15-8609-35C594F1B580}" srcOrd="0" destOrd="0" parTransId="{5CC5E693-C6F6-45A1-9985-50A3274BB7DD}" sibTransId="{79651F1D-D68A-44D3-8CEA-224624E1F053}"/>
    <dgm:cxn modelId="{B8F4265E-88E3-4C70-A7C8-A72FF3C97234}" srcId="{2384FE0B-F612-42A6-A832-C8A55981EF96}" destId="{9F4A01EE-51DC-41AB-A749-F29514850063}" srcOrd="2" destOrd="0" parTransId="{045DCCC6-7905-45CF-A387-2B76428A50B2}" sibTransId="{9253229E-454C-495F-847A-3FD869FEF323}"/>
    <dgm:cxn modelId="{ADBE7853-D06E-48AA-94D1-04EFFED9E605}" type="presOf" srcId="{2384FE0B-F612-42A6-A832-C8A55981EF96}" destId="{4EBC47C5-912F-45BD-B193-ED155DF6D5C6}" srcOrd="0" destOrd="0" presId="urn:microsoft.com/office/officeart/2018/2/layout/IconCircleList"/>
    <dgm:cxn modelId="{9061497F-6536-4AB7-BD58-664DB70BA17D}" srcId="{2384FE0B-F612-42A6-A832-C8A55981EF96}" destId="{04CD8E4D-E492-4CBE-94E6-6F76CBB03AF7}" srcOrd="1" destOrd="0" parTransId="{407C48B8-32A0-42D5-A037-B63D184BE678}" sibTransId="{8996E53D-5FEF-4401-B1E3-ADF230DC3B88}"/>
    <dgm:cxn modelId="{91821F83-D201-45A8-BD70-FC09678FE36F}" type="presOf" srcId="{04CD8E4D-E492-4CBE-94E6-6F76CBB03AF7}" destId="{37DD50F9-0989-4DF7-913A-DDB9F0882F30}" srcOrd="0" destOrd="0" presId="urn:microsoft.com/office/officeart/2018/2/layout/IconCircleList"/>
    <dgm:cxn modelId="{6E837D91-60F6-45A6-9AB6-C8DF4F961A10}" type="presOf" srcId="{8996E53D-5FEF-4401-B1E3-ADF230DC3B88}" destId="{1A3304AE-73C9-4917-97F3-6E83AB0FFE6D}" srcOrd="0" destOrd="0" presId="urn:microsoft.com/office/officeart/2018/2/layout/IconCircleList"/>
    <dgm:cxn modelId="{D8679AE2-9290-401A-BCBD-7E354597E6B4}" type="presOf" srcId="{29EBC1A2-3505-4C15-8609-35C594F1B580}" destId="{DDFE138A-2B4F-4819-9007-8C7C60E5F16E}" srcOrd="0" destOrd="0" presId="urn:microsoft.com/office/officeart/2018/2/layout/IconCircleList"/>
    <dgm:cxn modelId="{1797E0E2-56AD-4894-B04F-DDDBA0B0D529}" type="presOf" srcId="{9F4A01EE-51DC-41AB-A749-F29514850063}" destId="{E56F496E-D833-4DC2-98DE-55E6C9F49F55}" srcOrd="0" destOrd="0" presId="urn:microsoft.com/office/officeart/2018/2/layout/IconCircleList"/>
    <dgm:cxn modelId="{C4364FF8-D791-4DB7-BBB9-886EC230F9FE}" type="presOf" srcId="{79651F1D-D68A-44D3-8CEA-224624E1F053}" destId="{DB815A22-106D-4832-8AE6-10FEADE7C656}" srcOrd="0" destOrd="0" presId="urn:microsoft.com/office/officeart/2018/2/layout/IconCircleList"/>
    <dgm:cxn modelId="{16F0D93F-4DCC-4C61-A69C-22CB39FF3DF3}" type="presParOf" srcId="{4EBC47C5-912F-45BD-B193-ED155DF6D5C6}" destId="{426D6455-E1CC-4D38-94A1-D64EB5D5A95D}" srcOrd="0" destOrd="0" presId="urn:microsoft.com/office/officeart/2018/2/layout/IconCircleList"/>
    <dgm:cxn modelId="{B7CF7042-A178-4960-92DB-A61A22C1C78D}" type="presParOf" srcId="{426D6455-E1CC-4D38-94A1-D64EB5D5A95D}" destId="{1191365B-7CB4-448A-8380-ACE3AC7C7169}" srcOrd="0" destOrd="0" presId="urn:microsoft.com/office/officeart/2018/2/layout/IconCircleList"/>
    <dgm:cxn modelId="{1D479D7F-EF83-481B-874A-1AD3A81A9C8B}" type="presParOf" srcId="{1191365B-7CB4-448A-8380-ACE3AC7C7169}" destId="{3249F909-4A88-4CCB-831D-99EE493CDD32}" srcOrd="0" destOrd="0" presId="urn:microsoft.com/office/officeart/2018/2/layout/IconCircleList"/>
    <dgm:cxn modelId="{A702482C-1EDC-46CF-9941-75C234F8B553}" type="presParOf" srcId="{1191365B-7CB4-448A-8380-ACE3AC7C7169}" destId="{8733C08A-AF2D-454C-996E-CADF0D1E3F2D}" srcOrd="1" destOrd="0" presId="urn:microsoft.com/office/officeart/2018/2/layout/IconCircleList"/>
    <dgm:cxn modelId="{B88CDDC1-5679-4D12-AFFF-2894AEC18E64}" type="presParOf" srcId="{1191365B-7CB4-448A-8380-ACE3AC7C7169}" destId="{F093849E-26A5-4624-8CF8-D63DF022821F}" srcOrd="2" destOrd="0" presId="urn:microsoft.com/office/officeart/2018/2/layout/IconCircleList"/>
    <dgm:cxn modelId="{09A36E47-F087-4510-973B-451C7618E5BB}" type="presParOf" srcId="{1191365B-7CB4-448A-8380-ACE3AC7C7169}" destId="{DDFE138A-2B4F-4819-9007-8C7C60E5F16E}" srcOrd="3" destOrd="0" presId="urn:microsoft.com/office/officeart/2018/2/layout/IconCircleList"/>
    <dgm:cxn modelId="{F7E62B09-1229-4882-9965-29EC1DB108F2}" type="presParOf" srcId="{426D6455-E1CC-4D38-94A1-D64EB5D5A95D}" destId="{DB815A22-106D-4832-8AE6-10FEADE7C656}" srcOrd="1" destOrd="0" presId="urn:microsoft.com/office/officeart/2018/2/layout/IconCircleList"/>
    <dgm:cxn modelId="{AAE355CB-80E7-47CA-89AF-271C8978801B}" type="presParOf" srcId="{426D6455-E1CC-4D38-94A1-D64EB5D5A95D}" destId="{FF9B38CB-7FBC-4DEF-A9DC-C867B1344BEC}" srcOrd="2" destOrd="0" presId="urn:microsoft.com/office/officeart/2018/2/layout/IconCircleList"/>
    <dgm:cxn modelId="{004D52C0-421C-40DB-A6B7-A86E9496570C}" type="presParOf" srcId="{FF9B38CB-7FBC-4DEF-A9DC-C867B1344BEC}" destId="{9E2A5255-83A4-4274-8C49-537A0E286E4D}" srcOrd="0" destOrd="0" presId="urn:microsoft.com/office/officeart/2018/2/layout/IconCircleList"/>
    <dgm:cxn modelId="{1F46CF01-1AC5-43A5-8244-188AEC17DB53}" type="presParOf" srcId="{FF9B38CB-7FBC-4DEF-A9DC-C867B1344BEC}" destId="{94B29F2E-5EF9-4F3B-B35D-9A3183140D8E}" srcOrd="1" destOrd="0" presId="urn:microsoft.com/office/officeart/2018/2/layout/IconCircleList"/>
    <dgm:cxn modelId="{F80C7FCF-B4F2-43DB-A899-3A8237377F5B}" type="presParOf" srcId="{FF9B38CB-7FBC-4DEF-A9DC-C867B1344BEC}" destId="{E53EC148-4BBE-4591-B77B-C77049F5C6DA}" srcOrd="2" destOrd="0" presId="urn:microsoft.com/office/officeart/2018/2/layout/IconCircleList"/>
    <dgm:cxn modelId="{0D6B29CD-275B-4956-88CC-6411B98F18EF}" type="presParOf" srcId="{FF9B38CB-7FBC-4DEF-A9DC-C867B1344BEC}" destId="{37DD50F9-0989-4DF7-913A-DDB9F0882F30}" srcOrd="3" destOrd="0" presId="urn:microsoft.com/office/officeart/2018/2/layout/IconCircleList"/>
    <dgm:cxn modelId="{D40E9C68-7F09-42DC-A1AC-41241CFA856F}" type="presParOf" srcId="{426D6455-E1CC-4D38-94A1-D64EB5D5A95D}" destId="{1A3304AE-73C9-4917-97F3-6E83AB0FFE6D}" srcOrd="3" destOrd="0" presId="urn:microsoft.com/office/officeart/2018/2/layout/IconCircleList"/>
    <dgm:cxn modelId="{E3483301-DD54-4725-8012-A3356049A13B}" type="presParOf" srcId="{426D6455-E1CC-4D38-94A1-D64EB5D5A95D}" destId="{8D9360C1-47CD-4F59-84BC-3F9B4E94C2DC}" srcOrd="4" destOrd="0" presId="urn:microsoft.com/office/officeart/2018/2/layout/IconCircleList"/>
    <dgm:cxn modelId="{517BF4C1-EB66-4109-A12D-FBDF23265073}" type="presParOf" srcId="{8D9360C1-47CD-4F59-84BC-3F9B4E94C2DC}" destId="{E4AE513F-6167-4C8A-81FD-F0C255DACB3E}" srcOrd="0" destOrd="0" presId="urn:microsoft.com/office/officeart/2018/2/layout/IconCircleList"/>
    <dgm:cxn modelId="{B7E7AD7C-6932-4ABD-93C6-64BF1FD9624A}" type="presParOf" srcId="{8D9360C1-47CD-4F59-84BC-3F9B4E94C2DC}" destId="{5AA64D41-9117-4E18-9FCE-DC5C236BB93A}" srcOrd="1" destOrd="0" presId="urn:microsoft.com/office/officeart/2018/2/layout/IconCircleList"/>
    <dgm:cxn modelId="{6667AF51-1312-4CFC-9678-CDFF9DDAA843}" type="presParOf" srcId="{8D9360C1-47CD-4F59-84BC-3F9B4E94C2DC}" destId="{9A79CB09-8D33-4BF9-B2BA-253AEB80090F}" srcOrd="2" destOrd="0" presId="urn:microsoft.com/office/officeart/2018/2/layout/IconCircleList"/>
    <dgm:cxn modelId="{C0C2F2BC-73C0-45DB-9428-4E4BEEC2D3E9}" type="presParOf" srcId="{8D9360C1-47CD-4F59-84BC-3F9B4E94C2DC}" destId="{E56F496E-D833-4DC2-98DE-55E6C9F49F5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49F909-4A88-4CCB-831D-99EE493CDD32}">
      <dsp:nvSpPr>
        <dsp:cNvPr id="0" name=""/>
        <dsp:cNvSpPr/>
      </dsp:nvSpPr>
      <dsp:spPr>
        <a:xfrm>
          <a:off x="478939" y="1689392"/>
          <a:ext cx="943774" cy="94377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3C08A-AF2D-454C-996E-CADF0D1E3F2D}">
      <dsp:nvSpPr>
        <dsp:cNvPr id="0" name=""/>
        <dsp:cNvSpPr/>
      </dsp:nvSpPr>
      <dsp:spPr>
        <a:xfrm>
          <a:off x="677132" y="1887585"/>
          <a:ext cx="547389" cy="5473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E138A-2B4F-4819-9007-8C7C60E5F16E}">
      <dsp:nvSpPr>
        <dsp:cNvPr id="0" name=""/>
        <dsp:cNvSpPr/>
      </dsp:nvSpPr>
      <dsp:spPr>
        <a:xfrm>
          <a:off x="1624952" y="1689392"/>
          <a:ext cx="2224612" cy="943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Il progetto si rivolge a famiglie in difficoltà e a famiglie che vogliono mettere a disposizione una parte del loro tempo libero.</a:t>
          </a:r>
          <a:endParaRPr lang="en-US" sz="2000" kern="1200" dirty="0"/>
        </a:p>
      </dsp:txBody>
      <dsp:txXfrm>
        <a:off x="1624952" y="1689392"/>
        <a:ext cx="2224612" cy="943774"/>
      </dsp:txXfrm>
    </dsp:sp>
    <dsp:sp modelId="{9E2A5255-83A4-4274-8C49-537A0E286E4D}">
      <dsp:nvSpPr>
        <dsp:cNvPr id="0" name=""/>
        <dsp:cNvSpPr/>
      </dsp:nvSpPr>
      <dsp:spPr>
        <a:xfrm>
          <a:off x="4237186" y="1689392"/>
          <a:ext cx="943774" cy="94377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29F2E-5EF9-4F3B-B35D-9A3183140D8E}">
      <dsp:nvSpPr>
        <dsp:cNvPr id="0" name=""/>
        <dsp:cNvSpPr/>
      </dsp:nvSpPr>
      <dsp:spPr>
        <a:xfrm>
          <a:off x="4435378" y="1887585"/>
          <a:ext cx="547389" cy="5473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DD50F9-0989-4DF7-913A-DDB9F0882F30}">
      <dsp:nvSpPr>
        <dsp:cNvPr id="0" name=""/>
        <dsp:cNvSpPr/>
      </dsp:nvSpPr>
      <dsp:spPr>
        <a:xfrm>
          <a:off x="5383198" y="1689392"/>
          <a:ext cx="2224612" cy="943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Risponde a bisogni “leggeri”: difficoltà organizzative, difficoltà di socializzazione sia del minore che della famiglia, bisogno di una rete amicale e famigliare.</a:t>
          </a:r>
          <a:endParaRPr lang="en-US" sz="2000" kern="1200" dirty="0"/>
        </a:p>
      </dsp:txBody>
      <dsp:txXfrm>
        <a:off x="5383198" y="1689392"/>
        <a:ext cx="2224612" cy="943774"/>
      </dsp:txXfrm>
    </dsp:sp>
    <dsp:sp modelId="{E4AE513F-6167-4C8A-81FD-F0C255DACB3E}">
      <dsp:nvSpPr>
        <dsp:cNvPr id="0" name=""/>
        <dsp:cNvSpPr/>
      </dsp:nvSpPr>
      <dsp:spPr>
        <a:xfrm>
          <a:off x="7995432" y="1689392"/>
          <a:ext cx="943774" cy="94377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64D41-9117-4E18-9FCE-DC5C236BB93A}">
      <dsp:nvSpPr>
        <dsp:cNvPr id="0" name=""/>
        <dsp:cNvSpPr/>
      </dsp:nvSpPr>
      <dsp:spPr>
        <a:xfrm>
          <a:off x="8193625" y="1887585"/>
          <a:ext cx="547389" cy="5473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F496E-D833-4DC2-98DE-55E6C9F49F55}">
      <dsp:nvSpPr>
        <dsp:cNvPr id="0" name=""/>
        <dsp:cNvSpPr/>
      </dsp:nvSpPr>
      <dsp:spPr>
        <a:xfrm>
          <a:off x="9141445" y="1689392"/>
          <a:ext cx="2224612" cy="943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Si pone l’obiettivo di mettere in contatto due nuclei famigliari o più in un ottica di aiuto reciproco, conoscenza e sviluppo di una rete amicale.</a:t>
          </a:r>
          <a:endParaRPr lang="en-US" sz="2000" kern="1200" dirty="0"/>
        </a:p>
      </dsp:txBody>
      <dsp:txXfrm>
        <a:off x="9141445" y="1689392"/>
        <a:ext cx="2224612" cy="9437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49F909-4A88-4CCB-831D-99EE493CDD32}">
      <dsp:nvSpPr>
        <dsp:cNvPr id="0" name=""/>
        <dsp:cNvSpPr/>
      </dsp:nvSpPr>
      <dsp:spPr>
        <a:xfrm>
          <a:off x="149496" y="1689392"/>
          <a:ext cx="943774" cy="94377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3C08A-AF2D-454C-996E-CADF0D1E3F2D}">
      <dsp:nvSpPr>
        <dsp:cNvPr id="0" name=""/>
        <dsp:cNvSpPr/>
      </dsp:nvSpPr>
      <dsp:spPr>
        <a:xfrm>
          <a:off x="347689" y="1887585"/>
          <a:ext cx="547389" cy="5473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E138A-2B4F-4819-9007-8C7C60E5F16E}">
      <dsp:nvSpPr>
        <dsp:cNvPr id="0" name=""/>
        <dsp:cNvSpPr/>
      </dsp:nvSpPr>
      <dsp:spPr>
        <a:xfrm>
          <a:off x="1052982" y="1689392"/>
          <a:ext cx="2709666" cy="943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Gli</a:t>
          </a:r>
          <a:r>
            <a:rPr lang="en-US" sz="2000" kern="1200" dirty="0"/>
            <a:t> </a:t>
          </a:r>
          <a:r>
            <a:rPr lang="en-US" sz="2000" kern="1200" dirty="0" err="1"/>
            <a:t>insegnanti</a:t>
          </a:r>
          <a:r>
            <a:rPr lang="en-US" sz="2000" kern="1200" dirty="0"/>
            <a:t> </a:t>
          </a:r>
          <a:r>
            <a:rPr lang="en-US" sz="2000" kern="1200" dirty="0" err="1"/>
            <a:t>rilevano</a:t>
          </a:r>
          <a:r>
            <a:rPr lang="en-US" sz="2000" kern="1200" dirty="0"/>
            <a:t> </a:t>
          </a:r>
          <a:r>
            <a:rPr lang="en-US" sz="2000" kern="1200" dirty="0" err="1"/>
            <a:t>i</a:t>
          </a:r>
          <a:r>
            <a:rPr lang="en-US" sz="2000" kern="1200" dirty="0"/>
            <a:t> </a:t>
          </a:r>
          <a:r>
            <a:rPr lang="en-US" sz="2000" kern="1200" dirty="0" err="1"/>
            <a:t>bisogni</a:t>
          </a:r>
          <a:r>
            <a:rPr lang="en-US" sz="2000" kern="1200" dirty="0"/>
            <a:t> </a:t>
          </a:r>
          <a:r>
            <a:rPr lang="en-US" sz="2000" kern="1200" dirty="0" err="1"/>
            <a:t>degli</a:t>
          </a:r>
          <a:r>
            <a:rPr lang="en-US" sz="2000" kern="1200" dirty="0"/>
            <a:t> </a:t>
          </a:r>
          <a:r>
            <a:rPr lang="en-US" sz="2000" kern="1200" dirty="0" err="1"/>
            <a:t>alunni</a:t>
          </a:r>
          <a:r>
            <a:rPr lang="en-US" sz="2000" kern="1200" dirty="0"/>
            <a:t> e </a:t>
          </a:r>
          <a:r>
            <a:rPr lang="en-US" sz="2000" kern="1200" dirty="0" err="1"/>
            <a:t>delle</a:t>
          </a:r>
          <a:r>
            <a:rPr lang="en-US" sz="2000" kern="1200" dirty="0"/>
            <a:t> </a:t>
          </a:r>
          <a:r>
            <a:rPr lang="en-US" sz="2000" kern="1200" dirty="0" err="1"/>
            <a:t>loro</a:t>
          </a:r>
          <a:r>
            <a:rPr lang="en-US" sz="2000" kern="1200" dirty="0"/>
            <a:t> </a:t>
          </a:r>
          <a:r>
            <a:rPr lang="en-US" sz="2000" kern="1200" dirty="0" err="1"/>
            <a:t>famiglie</a:t>
          </a:r>
          <a:r>
            <a:rPr lang="en-US" sz="2000" kern="1200" dirty="0"/>
            <a:t>  </a:t>
          </a:r>
          <a:r>
            <a:rPr lang="en-US" sz="2000" kern="1200" dirty="0" err="1"/>
            <a:t>durante</a:t>
          </a:r>
          <a:r>
            <a:rPr lang="en-US" sz="2000" kern="1200" dirty="0"/>
            <a:t> le ore di </a:t>
          </a:r>
          <a:r>
            <a:rPr lang="en-US" sz="2000" kern="1200" dirty="0" err="1"/>
            <a:t>lezione</a:t>
          </a:r>
          <a:r>
            <a:rPr lang="en-US" sz="2000" kern="1200" dirty="0"/>
            <a:t> e </a:t>
          </a:r>
          <a:r>
            <a:rPr lang="en-US" sz="2000" kern="1200" dirty="0" err="1"/>
            <a:t>nei</a:t>
          </a:r>
          <a:r>
            <a:rPr lang="en-US" sz="2000" kern="1200" dirty="0"/>
            <a:t> </a:t>
          </a:r>
          <a:r>
            <a:rPr lang="en-US" sz="2000" kern="1200" dirty="0" err="1"/>
            <a:t>colloqui</a:t>
          </a:r>
          <a:endParaRPr lang="en-US" sz="2000" kern="1200" dirty="0"/>
        </a:p>
      </dsp:txBody>
      <dsp:txXfrm>
        <a:off x="1052982" y="1689392"/>
        <a:ext cx="2709666" cy="943774"/>
      </dsp:txXfrm>
    </dsp:sp>
    <dsp:sp modelId="{9E2A5255-83A4-4274-8C49-537A0E286E4D}">
      <dsp:nvSpPr>
        <dsp:cNvPr id="0" name=""/>
        <dsp:cNvSpPr/>
      </dsp:nvSpPr>
      <dsp:spPr>
        <a:xfrm>
          <a:off x="4150270" y="1689392"/>
          <a:ext cx="943774" cy="94377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29F2E-5EF9-4F3B-B35D-9A3183140D8E}">
      <dsp:nvSpPr>
        <dsp:cNvPr id="0" name=""/>
        <dsp:cNvSpPr/>
      </dsp:nvSpPr>
      <dsp:spPr>
        <a:xfrm>
          <a:off x="4348463" y="1887585"/>
          <a:ext cx="547389" cy="5473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DD50F9-0989-4DF7-913A-DDB9F0882F30}">
      <dsp:nvSpPr>
        <dsp:cNvPr id="0" name=""/>
        <dsp:cNvSpPr/>
      </dsp:nvSpPr>
      <dsp:spPr>
        <a:xfrm>
          <a:off x="5036236" y="1689392"/>
          <a:ext cx="2744704" cy="943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La </a:t>
          </a:r>
          <a:r>
            <a:rPr lang="en-US" sz="2000" kern="1200" dirty="0" err="1"/>
            <a:t>psicopedagogista</a:t>
          </a:r>
          <a:r>
            <a:rPr lang="en-US" sz="2000" kern="1200" dirty="0"/>
            <a:t> </a:t>
          </a:r>
          <a:r>
            <a:rPr lang="en-US" sz="2000" kern="1200" dirty="0" err="1"/>
            <a:t>della</a:t>
          </a:r>
          <a:r>
            <a:rPr lang="en-US" sz="2000" kern="1200" dirty="0"/>
            <a:t> scuola </a:t>
          </a:r>
          <a:r>
            <a:rPr lang="en-US" sz="2000" kern="1200" dirty="0" err="1"/>
            <a:t>valuta</a:t>
          </a:r>
          <a:r>
            <a:rPr lang="en-US" sz="2000" kern="1200" dirty="0"/>
            <a:t> con </a:t>
          </a:r>
          <a:r>
            <a:rPr lang="en-US" sz="2000" kern="1200" dirty="0" err="1"/>
            <a:t>l’educatore</a:t>
          </a:r>
          <a:r>
            <a:rPr lang="en-US" sz="2000" kern="1200" dirty="0"/>
            <a:t> del </a:t>
          </a:r>
          <a:r>
            <a:rPr lang="en-US" sz="2000" kern="1200" dirty="0" err="1"/>
            <a:t>progetto</a:t>
          </a:r>
          <a:r>
            <a:rPr lang="en-US" sz="2000" kern="1200" dirty="0"/>
            <a:t> se </a:t>
          </a:r>
          <a:r>
            <a:rPr lang="en-US" sz="2000" kern="1200" dirty="0" err="1"/>
            <a:t>si</a:t>
          </a:r>
          <a:r>
            <a:rPr lang="en-US" sz="2000" kern="1200" dirty="0"/>
            <a:t> </a:t>
          </a:r>
          <a:r>
            <a:rPr lang="en-US" sz="2000" kern="1200" dirty="0" err="1"/>
            <a:t>tratta</a:t>
          </a:r>
          <a:r>
            <a:rPr lang="en-US" sz="2000" kern="1200" dirty="0"/>
            <a:t> di un “</a:t>
          </a:r>
          <a:r>
            <a:rPr lang="en-US" sz="2000" kern="1200" dirty="0" err="1"/>
            <a:t>bisogno</a:t>
          </a:r>
          <a:r>
            <a:rPr lang="en-US" sz="2000" kern="1200" dirty="0"/>
            <a:t> leggero”</a:t>
          </a:r>
        </a:p>
      </dsp:txBody>
      <dsp:txXfrm>
        <a:off x="5036236" y="1689392"/>
        <a:ext cx="2744704" cy="943774"/>
      </dsp:txXfrm>
    </dsp:sp>
    <dsp:sp modelId="{E4AE513F-6167-4C8A-81FD-F0C255DACB3E}">
      <dsp:nvSpPr>
        <dsp:cNvPr id="0" name=""/>
        <dsp:cNvSpPr/>
      </dsp:nvSpPr>
      <dsp:spPr>
        <a:xfrm>
          <a:off x="8168563" y="1689392"/>
          <a:ext cx="943774" cy="94377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64D41-9117-4E18-9FCE-DC5C236BB93A}">
      <dsp:nvSpPr>
        <dsp:cNvPr id="0" name=""/>
        <dsp:cNvSpPr/>
      </dsp:nvSpPr>
      <dsp:spPr>
        <a:xfrm>
          <a:off x="8366755" y="1887585"/>
          <a:ext cx="547389" cy="5473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F496E-D833-4DC2-98DE-55E6C9F49F55}">
      <dsp:nvSpPr>
        <dsp:cNvPr id="0" name=""/>
        <dsp:cNvSpPr/>
      </dsp:nvSpPr>
      <dsp:spPr>
        <a:xfrm>
          <a:off x="9158263" y="1689392"/>
          <a:ext cx="2537237" cy="943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Gli</a:t>
          </a:r>
          <a:r>
            <a:rPr lang="en-US" sz="2000" kern="1200" dirty="0"/>
            <a:t> </a:t>
          </a:r>
          <a:r>
            <a:rPr lang="en-US" sz="2000" kern="1200" dirty="0" err="1"/>
            <a:t>insegnanti</a:t>
          </a:r>
          <a:r>
            <a:rPr lang="en-US" sz="2000" kern="1200" dirty="0"/>
            <a:t> </a:t>
          </a:r>
          <a:r>
            <a:rPr lang="en-US" sz="2000" kern="1200" dirty="0" err="1"/>
            <a:t>possono</a:t>
          </a:r>
          <a:r>
            <a:rPr lang="en-US" sz="2000" kern="1200" dirty="0"/>
            <a:t> </a:t>
          </a:r>
          <a:r>
            <a:rPr lang="en-US" sz="2000" kern="1200" dirty="0" err="1"/>
            <a:t>essere</a:t>
          </a:r>
          <a:r>
            <a:rPr lang="en-US" sz="2000" kern="1200" dirty="0"/>
            <a:t> </a:t>
          </a:r>
          <a:r>
            <a:rPr lang="en-US" sz="2000" kern="1200" dirty="0" err="1"/>
            <a:t>coinvolti</a:t>
          </a:r>
          <a:r>
            <a:rPr lang="en-US" sz="2000" kern="1200" dirty="0"/>
            <a:t> </a:t>
          </a:r>
          <a:r>
            <a:rPr lang="en-US" sz="2000" kern="1200" dirty="0" err="1"/>
            <a:t>nella</a:t>
          </a:r>
          <a:r>
            <a:rPr lang="en-US" sz="2000" kern="1200" dirty="0"/>
            <a:t> </a:t>
          </a:r>
          <a:r>
            <a:rPr lang="en-US" sz="2000" kern="1200" dirty="0" err="1"/>
            <a:t>scelta</a:t>
          </a:r>
          <a:r>
            <a:rPr lang="en-US" sz="2000" kern="1200" dirty="0"/>
            <a:t> </a:t>
          </a:r>
          <a:r>
            <a:rPr lang="en-US" sz="2000" kern="1200" dirty="0" err="1"/>
            <a:t>degli</a:t>
          </a:r>
          <a:r>
            <a:rPr lang="en-US" sz="2000" kern="1200" dirty="0"/>
            <a:t> </a:t>
          </a:r>
          <a:r>
            <a:rPr lang="en-US" sz="2000" kern="1200" dirty="0" err="1"/>
            <a:t>obiettivi</a:t>
          </a:r>
          <a:r>
            <a:rPr lang="en-US" sz="2000" kern="1200" dirty="0"/>
            <a:t> e </a:t>
          </a:r>
          <a:r>
            <a:rPr lang="en-US" sz="2000" kern="1200" dirty="0" err="1"/>
            <a:t>nelle</a:t>
          </a:r>
          <a:r>
            <a:rPr lang="en-US" sz="2000" kern="1200" dirty="0"/>
            <a:t> </a:t>
          </a:r>
          <a:r>
            <a:rPr lang="en-US" sz="2000" kern="1200" dirty="0" err="1"/>
            <a:t>modalità</a:t>
          </a:r>
          <a:r>
            <a:rPr lang="en-US" sz="2000" kern="1200" dirty="0"/>
            <a:t> di </a:t>
          </a:r>
          <a:r>
            <a:rPr lang="en-US" sz="2000" kern="1200" dirty="0" err="1"/>
            <a:t>accoglienza</a:t>
          </a:r>
          <a:r>
            <a:rPr lang="en-US" sz="2000" kern="1200" dirty="0"/>
            <a:t> da </a:t>
          </a:r>
          <a:r>
            <a:rPr lang="en-US" sz="2000" kern="1200" dirty="0" err="1"/>
            <a:t>attivare</a:t>
          </a:r>
          <a:endParaRPr lang="en-US" sz="2000" kern="1200" dirty="0"/>
        </a:p>
      </dsp:txBody>
      <dsp:txXfrm>
        <a:off x="9158263" y="1689392"/>
        <a:ext cx="2537237" cy="9437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446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493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902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4689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668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9085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9420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3405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8759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350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9993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56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802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632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305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266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479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3E0E91B-EBE1-44D0-B707-DDF019BFBC7D}" type="datetimeFigureOut">
              <a:rPr lang="it-IT" smtClean="0"/>
              <a:t>09/05/2019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AAA3C-735A-4416-A077-2D10CD204D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289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  <p:sldLayoutId id="21474840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5D2D844C-AB64-4A03-80BE-33212E61D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AAD0E9B-89C2-4268-98B4-BA7BFFF2C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1653AB08-C531-42A8-AA8D-C2ABAE87C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72E47EEC-33C8-4EC3-8BFC-BB02B4171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8BC9CC6-50D5-4C61-9EDE-315A1B5F1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CED2641B-4430-4CF4-89AB-3FADDD630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52" name="Freeform: Shape 51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A9A8175-5926-483F-B8B8-ED0E30852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3312" y="452718"/>
            <a:ext cx="8947522" cy="14005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dirty="0">
                <a:solidFill>
                  <a:srgbClr val="FFFFFF"/>
                </a:solidFill>
              </a:rPr>
              <a:t>Accoglienze leggere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E4968C7-71D0-4B16-B1FC-B2C2CC5CAD90}"/>
              </a:ext>
            </a:extLst>
          </p:cNvPr>
          <p:cNvSpPr txBox="1"/>
          <p:nvPr/>
        </p:nvSpPr>
        <p:spPr>
          <a:xfrm>
            <a:off x="1103312" y="3429000"/>
            <a:ext cx="10325100" cy="20341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3200" b="1" dirty="0">
                <a:latin typeface="+mj-lt"/>
                <a:ea typeface="+mj-ea"/>
                <a:cs typeface="+mj-cs"/>
              </a:rPr>
              <a:t>Comune di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Zanica</a:t>
            </a:r>
            <a:r>
              <a:rPr lang="en-US" sz="3200" b="1" dirty="0">
                <a:latin typeface="+mj-lt"/>
                <a:ea typeface="+mj-ea"/>
                <a:cs typeface="+mj-cs"/>
              </a:rPr>
              <a:t> 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Ambito</a:t>
            </a:r>
            <a:r>
              <a:rPr lang="en-US" sz="3200" b="1" dirty="0">
                <a:latin typeface="+mj-lt"/>
                <a:ea typeface="+mj-ea"/>
                <a:cs typeface="+mj-cs"/>
              </a:rPr>
              <a:t> di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Dalmine</a:t>
            </a:r>
            <a:br>
              <a:rPr lang="en-US" sz="3200" b="1" dirty="0">
                <a:latin typeface="+mj-lt"/>
                <a:ea typeface="+mj-ea"/>
                <a:cs typeface="+mj-cs"/>
              </a:rPr>
            </a:br>
            <a:br>
              <a:rPr lang="en-US" sz="3200" b="1" dirty="0">
                <a:latin typeface="+mj-lt"/>
                <a:ea typeface="+mj-ea"/>
                <a:cs typeface="+mj-cs"/>
              </a:rPr>
            </a:br>
            <a:r>
              <a:rPr lang="en-US" sz="3200" b="1" dirty="0" err="1">
                <a:latin typeface="+mj-lt"/>
                <a:ea typeface="+mj-ea"/>
                <a:cs typeface="+mj-cs"/>
              </a:rPr>
              <a:t>Progetto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si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solidarietà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famigliare</a:t>
            </a:r>
            <a:r>
              <a:rPr lang="en-US" sz="3200" b="1" dirty="0">
                <a:latin typeface="+mj-lt"/>
                <a:ea typeface="+mj-ea"/>
                <a:cs typeface="+mj-cs"/>
              </a:rPr>
              <a:t> dal 2014 al 2020</a:t>
            </a:r>
            <a:br>
              <a:rPr lang="en-US" sz="3200" b="1" dirty="0">
                <a:latin typeface="+mj-lt"/>
                <a:ea typeface="+mj-ea"/>
                <a:cs typeface="+mj-cs"/>
              </a:rPr>
            </a:br>
            <a:endParaRPr lang="en-US" sz="32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610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AA950CC-4BB0-4ADB-B3AA-4A8BB8D1E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38566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it-IT" sz="4400" b="1" dirty="0">
                <a:solidFill>
                  <a:srgbClr val="EBEBEB"/>
                </a:solidFill>
              </a:rPr>
              <a:t>A chi si rivolge?</a:t>
            </a:r>
            <a:br>
              <a:rPr lang="it-IT" sz="4400" b="1" dirty="0">
                <a:solidFill>
                  <a:srgbClr val="EBEBEB"/>
                </a:solidFill>
              </a:rPr>
            </a:br>
            <a:r>
              <a:rPr lang="it-IT" sz="4400" b="1" dirty="0">
                <a:solidFill>
                  <a:srgbClr val="EBEBEB"/>
                </a:solidFill>
              </a:rPr>
              <a:t>A cosa risponde?</a:t>
            </a: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Freeform: Shape 15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2" name="Segnaposto contenuto 2">
            <a:extLst>
              <a:ext uri="{FF2B5EF4-FFF2-40B4-BE49-F238E27FC236}">
                <a16:creationId xmlns:a16="http://schemas.microsoft.com/office/drawing/2014/main" id="{6A361B32-8FB2-4DCA-84E9-CC0D17987F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1396792"/>
              </p:ext>
            </p:extLst>
          </p:nvPr>
        </p:nvGraphicFramePr>
        <p:xfrm>
          <a:off x="126609" y="2275188"/>
          <a:ext cx="11844997" cy="4322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404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AA950CC-4BB0-4ADB-B3AA-4A8BB8D1E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38566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it-IT" sz="4400" b="1" dirty="0">
                <a:solidFill>
                  <a:srgbClr val="EBEBEB"/>
                </a:solidFill>
              </a:rPr>
              <a:t>Cosa fanno le scuole?</a:t>
            </a: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Freeform: Shape 15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2" name="Segnaposto contenuto 2">
            <a:extLst>
              <a:ext uri="{FF2B5EF4-FFF2-40B4-BE49-F238E27FC236}">
                <a16:creationId xmlns:a16="http://schemas.microsoft.com/office/drawing/2014/main" id="{6A361B32-8FB2-4DCA-84E9-CC0D17987F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286175"/>
              </p:ext>
            </p:extLst>
          </p:nvPr>
        </p:nvGraphicFramePr>
        <p:xfrm>
          <a:off x="126609" y="2275188"/>
          <a:ext cx="11844997" cy="4322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3694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19C45DE-FAF2-4AB7-9121-3DE953692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sz="4400" b="1" dirty="0">
                <a:solidFill>
                  <a:srgbClr val="FFFFFF"/>
                </a:solidFill>
              </a:rPr>
              <a:t>Chi partecipa?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C0A622-D368-4A12-BD6F-11BC51C27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820160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latin typeface="+mn-lt"/>
              </a:rPr>
              <a:t>Le famiglie del territorio </a:t>
            </a:r>
          </a:p>
          <a:p>
            <a:r>
              <a:rPr lang="it-IT" b="1" dirty="0">
                <a:latin typeface="+mn-lt"/>
              </a:rPr>
              <a:t>La scuola primaria </a:t>
            </a:r>
            <a:r>
              <a:rPr lang="it-IT" dirty="0">
                <a:latin typeface="+mn-lt"/>
              </a:rPr>
              <a:t>nella figura della dott.ssa Paola Seroldi</a:t>
            </a:r>
          </a:p>
          <a:p>
            <a:r>
              <a:rPr lang="it-IT" b="1" dirty="0">
                <a:latin typeface="+mn-lt"/>
              </a:rPr>
              <a:t>La scuola dell’infanzia </a:t>
            </a:r>
            <a:r>
              <a:rPr lang="it-IT" dirty="0">
                <a:latin typeface="+mn-lt"/>
              </a:rPr>
              <a:t>nella figura della coordinatrice Veronica </a:t>
            </a:r>
            <a:r>
              <a:rPr lang="it-IT" dirty="0" err="1">
                <a:latin typeface="+mn-lt"/>
              </a:rPr>
              <a:t>Ghidotti</a:t>
            </a:r>
            <a:endParaRPr lang="it-IT" dirty="0">
              <a:latin typeface="+mn-lt"/>
            </a:endParaRPr>
          </a:p>
          <a:p>
            <a:r>
              <a:rPr lang="it-IT" b="1" dirty="0">
                <a:latin typeface="+mn-lt"/>
              </a:rPr>
              <a:t>La scuola secondaria </a:t>
            </a:r>
            <a:r>
              <a:rPr lang="it-IT" dirty="0">
                <a:latin typeface="+mn-lt"/>
              </a:rPr>
              <a:t>nella figura della dott.ssa Chiara </a:t>
            </a:r>
            <a:r>
              <a:rPr lang="it-IT" dirty="0" err="1">
                <a:latin typeface="+mn-lt"/>
              </a:rPr>
              <a:t>Trapletti</a:t>
            </a:r>
            <a:endParaRPr lang="it-IT" dirty="0">
              <a:latin typeface="+mn-lt"/>
            </a:endParaRPr>
          </a:p>
          <a:p>
            <a:r>
              <a:rPr lang="it-IT" b="1" dirty="0">
                <a:latin typeface="+mn-lt"/>
              </a:rPr>
              <a:t>L’oratorio e la parrocchia </a:t>
            </a:r>
            <a:r>
              <a:rPr lang="it-IT" dirty="0">
                <a:latin typeface="+mn-lt"/>
              </a:rPr>
              <a:t>nella figura di don Omar Moriggi</a:t>
            </a:r>
          </a:p>
          <a:p>
            <a:r>
              <a:rPr lang="it-IT" b="1" dirty="0">
                <a:latin typeface="+mn-lt"/>
              </a:rPr>
              <a:t>Il servizio sociale comunale </a:t>
            </a:r>
            <a:r>
              <a:rPr lang="it-IT" dirty="0">
                <a:latin typeface="+mn-lt"/>
              </a:rPr>
              <a:t>nella figura della dott.ssa Angela Cordaro</a:t>
            </a:r>
          </a:p>
          <a:p>
            <a:r>
              <a:rPr lang="it-IT" b="1" dirty="0">
                <a:latin typeface="+mn-lt"/>
              </a:rPr>
              <a:t>L’ambito di Dalmine </a:t>
            </a:r>
            <a:r>
              <a:rPr lang="it-IT" dirty="0">
                <a:latin typeface="+mn-lt"/>
              </a:rPr>
              <a:t>nelle figure dell’educatore di presidio Diego Balduzzi e l’educatrice del progetto </a:t>
            </a:r>
            <a:r>
              <a:rPr lang="it-IT" dirty="0" err="1">
                <a:latin typeface="+mn-lt"/>
              </a:rPr>
              <a:t>DOMani</a:t>
            </a:r>
            <a:r>
              <a:rPr lang="it-IT" dirty="0">
                <a:latin typeface="+mn-lt"/>
              </a:rPr>
              <a:t> Rossana Gustinelli</a:t>
            </a:r>
          </a:p>
          <a:p>
            <a:endParaRPr lang="it-IT" sz="1900" dirty="0"/>
          </a:p>
        </p:txBody>
      </p:sp>
    </p:spTree>
    <p:extLst>
      <p:ext uri="{BB962C8B-B14F-4D97-AF65-F5344CB8AC3E}">
        <p14:creationId xmlns:p14="http://schemas.microsoft.com/office/powerpoint/2010/main" val="3965875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2E7F15F-5CC1-4E6B-B2A1-421036145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sz="4400" b="1" dirty="0">
                <a:solidFill>
                  <a:srgbClr val="FFFFFF"/>
                </a:solidFill>
              </a:rPr>
              <a:t>I numeri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1064F3-3811-4228-B8F8-972284C00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latin typeface="+mn-lt"/>
              </a:rPr>
              <a:t>Dal 2015 ad oggi sono state attivate in modo formale 15 accoglienze nella scuola primaria e dell’infanzia</a:t>
            </a:r>
          </a:p>
          <a:p>
            <a:pPr>
              <a:lnSpc>
                <a:spcPct val="150000"/>
              </a:lnSpc>
            </a:pPr>
            <a:r>
              <a:rPr lang="it-IT">
                <a:latin typeface="+mn-lt"/>
              </a:rPr>
              <a:t>19 </a:t>
            </a:r>
            <a:r>
              <a:rPr lang="it-IT" dirty="0">
                <a:latin typeface="+mn-lt"/>
              </a:rPr>
              <a:t>famiglie si sono rese disponibili per aiutare altre famiglie</a:t>
            </a:r>
          </a:p>
          <a:p>
            <a:pPr>
              <a:lnSpc>
                <a:spcPct val="150000"/>
              </a:lnSpc>
            </a:pPr>
            <a:r>
              <a:rPr lang="it-IT" dirty="0">
                <a:latin typeface="+mn-lt"/>
              </a:rPr>
              <a:t>Ci sono state esperienze di mutualità famigliare informali</a:t>
            </a:r>
          </a:p>
          <a:p>
            <a:pPr>
              <a:lnSpc>
                <a:spcPct val="150000"/>
              </a:lnSpc>
            </a:pPr>
            <a:r>
              <a:rPr lang="it-IT" dirty="0">
                <a:latin typeface="+mn-lt"/>
              </a:rPr>
              <a:t>Il lessico del  «progetto accoglienza» è entrato a far parte del vocabolario di bambini e adulti</a:t>
            </a:r>
          </a:p>
          <a:p>
            <a:pPr>
              <a:lnSpc>
                <a:spcPct val="90000"/>
              </a:lnSpc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370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9A9E472-65A1-4CF0-B9B8-C4A36FB2A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sz="4400" b="1" dirty="0">
                <a:solidFill>
                  <a:srgbClr val="FFFFFF"/>
                </a:solidFill>
              </a:rPr>
              <a:t>Oltre Zanica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C0B26E-B4AB-4074-A3C9-0CA326EE2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dirty="0"/>
              <a:t>Il progetto Accoglienze leggere oltre ad essere attivo nel territorio di Zanica vede la partecipazione di altri territori dell’Ambito di Dalmine e soprattutto del presidio di Zanica.</a:t>
            </a:r>
          </a:p>
          <a:p>
            <a:pPr>
              <a:lnSpc>
                <a:spcPct val="90000"/>
              </a:lnSpc>
            </a:pPr>
            <a:r>
              <a:rPr lang="it-IT" dirty="0"/>
              <a:t>I comuni vicini che hanno lavorato negli ultimi anni perché la mutualità famigliare sia sempre più diffusa sono:</a:t>
            </a:r>
          </a:p>
          <a:p>
            <a:pPr lvl="1">
              <a:lnSpc>
                <a:spcPct val="90000"/>
              </a:lnSpc>
            </a:pPr>
            <a:r>
              <a:rPr lang="it-IT" dirty="0"/>
              <a:t>Zanica</a:t>
            </a:r>
          </a:p>
          <a:p>
            <a:pPr lvl="1">
              <a:lnSpc>
                <a:spcPct val="90000"/>
              </a:lnSpc>
            </a:pPr>
            <a:r>
              <a:rPr lang="it-IT" dirty="0"/>
              <a:t>Azzano San Paolo</a:t>
            </a:r>
          </a:p>
          <a:p>
            <a:pPr lvl="1">
              <a:lnSpc>
                <a:spcPct val="90000"/>
              </a:lnSpc>
            </a:pPr>
            <a:r>
              <a:rPr lang="it-IT" dirty="0"/>
              <a:t>Urgnano</a:t>
            </a:r>
          </a:p>
          <a:p>
            <a:pPr>
              <a:lnSpc>
                <a:spcPct val="90000"/>
              </a:lnSpc>
            </a:pPr>
            <a:r>
              <a:rPr lang="it-IT" dirty="0"/>
              <a:t>Le famiglie che si mettono a disposizione vengono inserite in una rete di supporto che le mette in relazione tra loro e le sostiene durante i progetti. </a:t>
            </a:r>
          </a:p>
        </p:txBody>
      </p:sp>
    </p:spTree>
    <p:extLst>
      <p:ext uri="{BB962C8B-B14F-4D97-AF65-F5344CB8AC3E}">
        <p14:creationId xmlns:p14="http://schemas.microsoft.com/office/powerpoint/2010/main" val="2255470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Personalizzato 1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FFC000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81</TotalTime>
  <Words>363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Ione</vt:lpstr>
      <vt:lpstr>Accoglienze leggere</vt:lpstr>
      <vt:lpstr>A chi si rivolge? A cosa risponde?</vt:lpstr>
      <vt:lpstr>Cosa fanno le scuole?</vt:lpstr>
      <vt:lpstr>Chi partecipa?</vt:lpstr>
      <vt:lpstr>I numeri</vt:lpstr>
      <vt:lpstr>Oltre Zanica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Accoglienze leggere e mutualità famigliare  Comune di Zanica e Ambito di Dalmine  Progetto si solidarietà famigliare dal 2014 al 2020</dc:title>
  <dc:creator>Diego Balduzzi</dc:creator>
  <cp:lastModifiedBy>Diego Balduzzi</cp:lastModifiedBy>
  <cp:revision>15</cp:revision>
  <dcterms:created xsi:type="dcterms:W3CDTF">2018-05-25T10:14:28Z</dcterms:created>
  <dcterms:modified xsi:type="dcterms:W3CDTF">2019-05-09T05:21:21Z</dcterms:modified>
</cp:coreProperties>
</file>